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44" r:id="rId2"/>
    <p:sldId id="345" r:id="rId3"/>
    <p:sldId id="264" r:id="rId4"/>
    <p:sldId id="265" r:id="rId5"/>
    <p:sldId id="266" r:id="rId6"/>
    <p:sldId id="267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773E10C-6440-40F7-8B86-560F3B5FBE2F}">
          <p14:sldIdLst>
            <p14:sldId id="344"/>
            <p14:sldId id="345"/>
            <p14:sldId id="264"/>
            <p14:sldId id="265"/>
            <p14:sldId id="266"/>
            <p14:sldId id="267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0" autoAdjust="0"/>
    <p:restoredTop sz="73269" autoAdjust="0"/>
  </p:normalViewPr>
  <p:slideViewPr>
    <p:cSldViewPr snapToGrid="0">
      <p:cViewPr varScale="1">
        <p:scale>
          <a:sx n="68" d="100"/>
          <a:sy n="68" d="100"/>
        </p:scale>
        <p:origin x="4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4637-D4CA-4C09-AF96-3105A53EFCDA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A8876-3A71-4129-A363-6371265934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997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C5000-C1AE-4ABE-B841-CAA040A0D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6DAD89-9703-4540-A828-1689E9203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F47DA1-53DB-4553-BF23-3F9486F8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7F461B-8B6C-4742-BC68-B1CFBC2F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56F1082-146E-4DD2-9762-1B34A7D0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647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1742D7-59CB-4FFB-BCC0-246445F9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1519F2-7B95-4E50-BFA0-AF5E7B46A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037D02-EE14-4228-8A3E-CEE814DD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460E1B-34F8-4E15-BF7D-545F4B62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974394-B8E5-4AE7-ADB2-A31F6C23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86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6E9DBD7-6BBA-46F8-BDF8-A54D6C2E8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763CC7-3C25-4258-8140-4608E1F6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05D1B-D97C-467C-9361-55C92DEB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8FD0548-DF22-490E-868A-972924BB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27A77B-1050-4696-BC43-7246660B2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30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63A871-6EE7-49AF-BF86-6994AE8C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78506E-9726-491C-BEF9-5A2C02F8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2F0FD1-1C32-4353-AF87-083277AC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33597F-283C-4FB6-8425-101DAE184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9ECB12-6253-4B98-8A2F-A1B3ED4F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43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D8EF81-ABFD-4F22-9B42-C96A10C8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BCED6D-42FC-4A0F-8A0F-45BE5543A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F4329C-B8F2-471B-B4DF-A2912A87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87A15A-B1F0-453B-92E8-D9641950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BD0DA8-8CB8-428B-ABB0-CFF5B628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14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E61267-0FD7-450F-A1BF-237D0146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F0FBBB-89D9-4210-A5AF-1D67240AD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B16A531-FB3D-4E49-A491-3A3A1E2A8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CB8F77E-AE3A-4977-8372-D149DCCDA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E3E0835-EE33-4A17-9896-FB610778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67DE01F-AF80-49AC-9D96-B4A0F999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22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DCC1F1-A1EF-4641-AE48-B8570697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74ED1D8-39B5-4AEE-9B65-B16A37EB9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AD236AC-F112-48D0-BAF8-06E3712D9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89AAD54-62B4-4E22-9573-444D5573E8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A05E04-8E1C-4EE7-AF3C-ACFAA857C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43CDA7-FE0D-4750-B426-6A3DAC1F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B019523-1D10-496B-8396-E4FC1CBF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0A37DDA-DE55-40A4-9156-6DCAC386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957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86507-EFFF-4330-AE42-627B34B0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9E56DCC-F712-477E-B903-12B4EB9C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BF81DCD-32B6-44B5-A269-897473D86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3CC9B6-D385-4772-B506-9176F47E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48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6ACC02-0D62-4616-97A9-7095166E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69D11D6-AC18-416D-BE55-3A25D38EE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FB0622-DC65-494A-98B0-A6DA13EDB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42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B4AF1-6D5A-4EAC-A362-359FC82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274642-A087-4F04-B09F-F386BFCCF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351CCD-AE75-463B-B449-767486B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001FD30-78D6-4F66-9D62-4C315CE9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17DFFB-F43E-4173-95F7-4D33A35D1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9BF3C5-5599-4801-B07D-153B8724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22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2D6C8D-99E3-4B2C-A9B6-A01F6014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B8DC03A-F138-4840-8700-29EC77403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52C1043-B8C5-4C37-9AAD-12C3F689E1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EF63DC-3741-4AD6-8B4C-E25F4C837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5FA15A-972E-4ED0-9D72-EF07BAEC3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084317-956E-47CB-86C2-2809E2A5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884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86CEF4D-CE93-4334-AFC0-264F8D94B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BD6A62D-6565-459F-B7C9-AC94817ED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400543-B722-41DF-AE90-74A4A79E6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43DE1-A402-4468-85FF-8455DD0C70C1}" type="datetimeFigureOut">
              <a:rPr lang="zh-TW" altLang="en-US" smtClean="0"/>
              <a:t>2017/11/12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071D98-553C-4F2F-87B5-B2A9097A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2A6F0B-5621-42DB-88AA-1CBDE4934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F2041-79C5-423F-AC85-8EE6DEF44F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42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E6D595-3284-419F-81F5-57EF6E379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0"/>
            <a:ext cx="935181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3EADDA0-CF28-47AB-9B83-A51C8D9283F0}"/>
              </a:ext>
            </a:extLst>
          </p:cNvPr>
          <p:cNvSpPr/>
          <p:nvPr/>
        </p:nvSpPr>
        <p:spPr>
          <a:xfrm>
            <a:off x="2762450" y="2615981"/>
            <a:ext cx="9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2FB3BA-5A05-41D7-94A4-C47336B4C823}"/>
              </a:ext>
            </a:extLst>
          </p:cNvPr>
          <p:cNvSpPr/>
          <p:nvPr/>
        </p:nvSpPr>
        <p:spPr>
          <a:xfrm>
            <a:off x="4485372" y="3193497"/>
            <a:ext cx="144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9DCB99-1B9D-43C1-8E7F-8F119C4C544D}"/>
              </a:ext>
            </a:extLst>
          </p:cNvPr>
          <p:cNvSpPr/>
          <p:nvPr/>
        </p:nvSpPr>
        <p:spPr>
          <a:xfrm>
            <a:off x="6105625" y="3042372"/>
            <a:ext cx="72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A1DE8F-5DEB-4451-B4EF-3B4720796F93}"/>
              </a:ext>
            </a:extLst>
          </p:cNvPr>
          <p:cNvSpPr/>
          <p:nvPr/>
        </p:nvSpPr>
        <p:spPr>
          <a:xfrm>
            <a:off x="7892714" y="2211721"/>
            <a:ext cx="14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55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583F4D-E928-4F14-92A2-7EFBBA94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6EA0C8-2531-44EF-8B69-EFF2D6B6F3B8}"/>
              </a:ext>
            </a:extLst>
          </p:cNvPr>
          <p:cNvSpPr/>
          <p:nvPr/>
        </p:nvSpPr>
        <p:spPr>
          <a:xfrm>
            <a:off x="64945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B6BAC0-0708-4A91-9152-EEE036CA920F}"/>
              </a:ext>
            </a:extLst>
          </p:cNvPr>
          <p:cNvSpPr/>
          <p:nvPr/>
        </p:nvSpPr>
        <p:spPr>
          <a:xfrm>
            <a:off x="5811254" y="2343665"/>
            <a:ext cx="12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91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CE7CB55-9FDC-4C8D-A0BB-FE57FBEF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E1EE935-BD0F-4159-AC46-71ACDD61BDEF}"/>
              </a:ext>
            </a:extLst>
          </p:cNvPr>
          <p:cNvSpPr/>
          <p:nvPr/>
        </p:nvSpPr>
        <p:spPr>
          <a:xfrm>
            <a:off x="6866215" y="2517657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1F34C0-22EF-4DA4-8F79-1B7792040941}"/>
              </a:ext>
            </a:extLst>
          </p:cNvPr>
          <p:cNvSpPr/>
          <p:nvPr/>
        </p:nvSpPr>
        <p:spPr>
          <a:xfrm>
            <a:off x="6494514" y="511099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96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CA094AF-79C0-4429-8FED-F30E1999D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7D4D50-97ED-46BF-B827-C6BF2C686ADD}"/>
              </a:ext>
            </a:extLst>
          </p:cNvPr>
          <p:cNvSpPr/>
          <p:nvPr/>
        </p:nvSpPr>
        <p:spPr>
          <a:xfrm>
            <a:off x="6481814" y="509829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F43181-1D89-4973-8449-298754AEB808}"/>
              </a:ext>
            </a:extLst>
          </p:cNvPr>
          <p:cNvSpPr/>
          <p:nvPr/>
        </p:nvSpPr>
        <p:spPr>
          <a:xfrm>
            <a:off x="4119614" y="2911584"/>
            <a:ext cx="360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5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785ADE-594F-4381-81EB-D8ACEF59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5E48506-0E70-4D6E-841D-247764947C3B}"/>
              </a:ext>
            </a:extLst>
          </p:cNvPr>
          <p:cNvSpPr/>
          <p:nvPr/>
        </p:nvSpPr>
        <p:spPr>
          <a:xfrm>
            <a:off x="6494514" y="509829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50971D-2D3C-40D0-AC32-1732C6036AE7}"/>
              </a:ext>
            </a:extLst>
          </p:cNvPr>
          <p:cNvSpPr/>
          <p:nvPr/>
        </p:nvSpPr>
        <p:spPr>
          <a:xfrm>
            <a:off x="4329164" y="2860557"/>
            <a:ext cx="144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06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0C9CE0-B49E-4A68-B2C8-EF4FFDD5D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5D98FD-7841-480B-AD3B-777D0750DBB3}"/>
              </a:ext>
            </a:extLst>
          </p:cNvPr>
          <p:cNvSpPr/>
          <p:nvPr/>
        </p:nvSpPr>
        <p:spPr>
          <a:xfrm>
            <a:off x="64945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B9C883-76BB-4CF5-AB12-A73851B7CE19}"/>
              </a:ext>
            </a:extLst>
          </p:cNvPr>
          <p:cNvSpPr/>
          <p:nvPr/>
        </p:nvSpPr>
        <p:spPr>
          <a:xfrm>
            <a:off x="4238994" y="2657357"/>
            <a:ext cx="12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89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57CC43-0B0A-49A6-A541-36E9AA142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85C46D8-A589-4648-9920-4D34C62462BF}"/>
              </a:ext>
            </a:extLst>
          </p:cNvPr>
          <p:cNvSpPr/>
          <p:nvPr/>
        </p:nvSpPr>
        <p:spPr>
          <a:xfrm>
            <a:off x="64945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3A8334-822B-45F6-9B3E-BE35690D48CA}"/>
              </a:ext>
            </a:extLst>
          </p:cNvPr>
          <p:cNvSpPr/>
          <p:nvPr/>
        </p:nvSpPr>
        <p:spPr>
          <a:xfrm>
            <a:off x="4200894" y="2403356"/>
            <a:ext cx="3780000" cy="72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113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8B640C-AF93-42BA-BBD1-226C5250E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6150FC-91FA-4C45-9709-753C02FE6B32}"/>
              </a:ext>
            </a:extLst>
          </p:cNvPr>
          <p:cNvSpPr/>
          <p:nvPr/>
        </p:nvSpPr>
        <p:spPr>
          <a:xfrm>
            <a:off x="648816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BD4042-9089-48CF-AAFE-9AA703B83019}"/>
              </a:ext>
            </a:extLst>
          </p:cNvPr>
          <p:cNvSpPr/>
          <p:nvPr/>
        </p:nvSpPr>
        <p:spPr>
          <a:xfrm>
            <a:off x="4087864" y="2200156"/>
            <a:ext cx="21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C48F155-CB78-47A4-B8E7-A027DCE00E55}"/>
              </a:ext>
            </a:extLst>
          </p:cNvPr>
          <p:cNvSpPr/>
          <p:nvPr/>
        </p:nvSpPr>
        <p:spPr>
          <a:xfrm>
            <a:off x="4081514" y="3598426"/>
            <a:ext cx="21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483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BFDEE72-494D-453E-BF53-76F4DD159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D089F5-383D-4815-8A82-90998BCF8DF9}"/>
              </a:ext>
            </a:extLst>
          </p:cNvPr>
          <p:cNvSpPr/>
          <p:nvPr/>
        </p:nvSpPr>
        <p:spPr>
          <a:xfrm>
            <a:off x="648816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3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D566156-952B-4C34-BB8D-D3A78C578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95E1CA0-C2EE-4B60-8476-A2336424B39E}"/>
              </a:ext>
            </a:extLst>
          </p:cNvPr>
          <p:cNvSpPr/>
          <p:nvPr/>
        </p:nvSpPr>
        <p:spPr>
          <a:xfrm>
            <a:off x="648816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011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ECEC59-4AC1-44A2-9436-FD088462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10" y="606280"/>
            <a:ext cx="6420180" cy="564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4E919C-58A7-44AC-8B24-99C0C50E3C86}"/>
              </a:ext>
            </a:extLst>
          </p:cNvPr>
          <p:cNvSpPr/>
          <p:nvPr/>
        </p:nvSpPr>
        <p:spPr>
          <a:xfrm>
            <a:off x="2996804" y="2194206"/>
            <a:ext cx="19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729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DC15437-1BA6-48A9-99E9-A2F4CF41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775"/>
            <a:ext cx="12192000" cy="53784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E66174D-3938-4B6E-8C79-1E5FB11479A9}"/>
              </a:ext>
            </a:extLst>
          </p:cNvPr>
          <p:cNvSpPr/>
          <p:nvPr/>
        </p:nvSpPr>
        <p:spPr>
          <a:xfrm>
            <a:off x="806650" y="812580"/>
            <a:ext cx="75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76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3407FB-5E0E-4780-A5EF-806059366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8" y="418945"/>
            <a:ext cx="6496384" cy="60201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7A35A78-B976-4606-9AF0-12D6A299E32C}"/>
              </a:ext>
            </a:extLst>
          </p:cNvPr>
          <p:cNvSpPr/>
          <p:nvPr/>
        </p:nvSpPr>
        <p:spPr>
          <a:xfrm>
            <a:off x="2926395" y="1625735"/>
            <a:ext cx="21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F02FDD-7A9C-474D-9E8D-2F78487777E6}"/>
              </a:ext>
            </a:extLst>
          </p:cNvPr>
          <p:cNvSpPr/>
          <p:nvPr/>
        </p:nvSpPr>
        <p:spPr>
          <a:xfrm>
            <a:off x="6266045" y="2271561"/>
            <a:ext cx="10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074A85-657F-4CC7-87B0-77B02218595C}"/>
              </a:ext>
            </a:extLst>
          </p:cNvPr>
          <p:cNvSpPr/>
          <p:nvPr/>
        </p:nvSpPr>
        <p:spPr>
          <a:xfrm>
            <a:off x="8239225" y="2512194"/>
            <a:ext cx="900000" cy="2695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66733C-E969-4D18-A7D4-8A5A8211008D}"/>
              </a:ext>
            </a:extLst>
          </p:cNvPr>
          <p:cNvSpPr/>
          <p:nvPr/>
        </p:nvSpPr>
        <p:spPr>
          <a:xfrm>
            <a:off x="6209483" y="1336881"/>
            <a:ext cx="12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60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DF22DD4-C528-4BF9-892C-FA4966D5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00" y="1174634"/>
            <a:ext cx="5829600" cy="450873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155937-EF72-4594-AA26-482C1EFD3022}"/>
              </a:ext>
            </a:extLst>
          </p:cNvPr>
          <p:cNvSpPr/>
          <p:nvPr/>
        </p:nvSpPr>
        <p:spPr>
          <a:xfrm>
            <a:off x="4629087" y="1965915"/>
            <a:ext cx="2160000" cy="23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529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543241-8311-41AA-BB80-BF1F63EB9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8" y="418945"/>
            <a:ext cx="6496384" cy="60201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72ADAF-1F0C-4DFC-90C2-4EDDA2CDD56B}"/>
              </a:ext>
            </a:extLst>
          </p:cNvPr>
          <p:cNvSpPr/>
          <p:nvPr/>
        </p:nvSpPr>
        <p:spPr>
          <a:xfrm>
            <a:off x="4476060" y="572610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9187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9CE9D75-7854-4A4F-8EDF-26EA32636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16" y="1419121"/>
            <a:ext cx="4222967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EF954B-5D75-4DB6-A1FB-8BA1B4DC6CA8}"/>
              </a:ext>
            </a:extLst>
          </p:cNvPr>
          <p:cNvSpPr/>
          <p:nvPr/>
        </p:nvSpPr>
        <p:spPr>
          <a:xfrm>
            <a:off x="6566483" y="5091945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84760A-005F-4882-9C94-F97314256B7E}"/>
              </a:ext>
            </a:extLst>
          </p:cNvPr>
          <p:cNvSpPr/>
          <p:nvPr/>
        </p:nvSpPr>
        <p:spPr>
          <a:xfrm>
            <a:off x="4040026" y="2903760"/>
            <a:ext cx="10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2183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41DCD61-70AB-4888-8DB5-18826D124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8" y="418945"/>
            <a:ext cx="6496384" cy="602010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E1FC53F-F67F-49A9-9746-56922E8117AA}"/>
              </a:ext>
            </a:extLst>
          </p:cNvPr>
          <p:cNvSpPr/>
          <p:nvPr/>
        </p:nvSpPr>
        <p:spPr>
          <a:xfrm>
            <a:off x="6934334" y="6103671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EFCE03-B778-4A46-9F6A-72AA940119C1}"/>
              </a:ext>
            </a:extLst>
          </p:cNvPr>
          <p:cNvSpPr/>
          <p:nvPr/>
        </p:nvSpPr>
        <p:spPr>
          <a:xfrm>
            <a:off x="2982967" y="1948361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935488B-5FCC-4F9F-8610-7428DB3A0F6C}"/>
              </a:ext>
            </a:extLst>
          </p:cNvPr>
          <p:cNvSpPr/>
          <p:nvPr/>
        </p:nvSpPr>
        <p:spPr>
          <a:xfrm>
            <a:off x="6249644" y="2489168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566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37F3494-B16A-48EB-957C-0B8383E3F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10" y="606280"/>
            <a:ext cx="6420180" cy="5645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D8F4EF2-5684-4434-8D49-735275F28972}"/>
              </a:ext>
            </a:extLst>
          </p:cNvPr>
          <p:cNvSpPr/>
          <p:nvPr/>
        </p:nvSpPr>
        <p:spPr>
          <a:xfrm>
            <a:off x="3033767" y="1948361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843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E0F4E12-1065-4B17-84C3-BF7C276F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704710"/>
            <a:ext cx="5118363" cy="54485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375AAD-9C12-481F-B561-ADAACEDCA00D}"/>
              </a:ext>
            </a:extLst>
          </p:cNvPr>
          <p:cNvSpPr/>
          <p:nvPr/>
        </p:nvSpPr>
        <p:spPr>
          <a:xfrm>
            <a:off x="6859784" y="3797194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D3F6DC-FD4C-4F8F-81C7-A79D3301DDDE}"/>
              </a:ext>
            </a:extLst>
          </p:cNvPr>
          <p:cNvSpPr/>
          <p:nvPr/>
        </p:nvSpPr>
        <p:spPr>
          <a:xfrm>
            <a:off x="8449780" y="5473594"/>
            <a:ext cx="1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430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16DAF3F-3BAC-4A8D-B2D2-3A7A1F59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704710"/>
            <a:ext cx="5118363" cy="54485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9807E39-111B-4FDF-9687-0C08BCA44DEE}"/>
              </a:ext>
            </a:extLst>
          </p:cNvPr>
          <p:cNvSpPr/>
          <p:nvPr/>
        </p:nvSpPr>
        <p:spPr>
          <a:xfrm>
            <a:off x="6622717" y="5532862"/>
            <a:ext cx="10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6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F8EDA7-EC3F-46CD-8E3F-2296DA617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94DBB4-26FA-48EF-8F58-DB120AA7187D}"/>
              </a:ext>
            </a:extLst>
          </p:cNvPr>
          <p:cNvSpPr/>
          <p:nvPr/>
        </p:nvSpPr>
        <p:spPr>
          <a:xfrm>
            <a:off x="7791114" y="4847063"/>
            <a:ext cx="8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1CF3F0-BF84-4F8D-8727-0178714C53DD}"/>
              </a:ext>
            </a:extLst>
          </p:cNvPr>
          <p:cNvSpPr/>
          <p:nvPr/>
        </p:nvSpPr>
        <p:spPr>
          <a:xfrm>
            <a:off x="3621488" y="2908195"/>
            <a:ext cx="21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46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7CFF098-F9EE-48DC-B7CB-B5454F509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7BDA85D-FD0B-47E8-8C87-519C47CEAB84}"/>
              </a:ext>
            </a:extLst>
          </p:cNvPr>
          <p:cNvSpPr/>
          <p:nvPr/>
        </p:nvSpPr>
        <p:spPr>
          <a:xfrm>
            <a:off x="3816219" y="4085062"/>
            <a:ext cx="324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59A852-1284-4F1B-8601-F584D3164DCF}"/>
              </a:ext>
            </a:extLst>
          </p:cNvPr>
          <p:cNvSpPr/>
          <p:nvPr/>
        </p:nvSpPr>
        <p:spPr>
          <a:xfrm>
            <a:off x="7791114" y="4847063"/>
            <a:ext cx="81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126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54" y="1584800"/>
            <a:ext cx="4976291" cy="36884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B23BDE-E8E8-4468-BED5-FF43BB0B782A}"/>
              </a:ext>
            </a:extLst>
          </p:cNvPr>
          <p:cNvSpPr/>
          <p:nvPr/>
        </p:nvSpPr>
        <p:spPr>
          <a:xfrm>
            <a:off x="5873688" y="2414649"/>
            <a:ext cx="2160000" cy="23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289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E8BBB40-0C01-4B9C-A088-3D8F2373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868FEDC-B044-4E3B-850C-A7679153BF27}"/>
              </a:ext>
            </a:extLst>
          </p:cNvPr>
          <p:cNvSpPr/>
          <p:nvPr/>
        </p:nvSpPr>
        <p:spPr>
          <a:xfrm>
            <a:off x="7088381" y="4423728"/>
            <a:ext cx="10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36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DFBCEC-172E-4498-8573-F0DEAD4E5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036A07D-9BCC-46F6-A756-A259E4DD510F}"/>
              </a:ext>
            </a:extLst>
          </p:cNvPr>
          <p:cNvSpPr/>
          <p:nvPr/>
        </p:nvSpPr>
        <p:spPr>
          <a:xfrm>
            <a:off x="7933266" y="4381394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883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FC22367-C9EA-4EE0-8FD3-7ECD7F4C7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8353ED7-7E91-4CD7-9609-4F15A852E67B}"/>
              </a:ext>
            </a:extLst>
          </p:cNvPr>
          <p:cNvSpPr/>
          <p:nvPr/>
        </p:nvSpPr>
        <p:spPr>
          <a:xfrm>
            <a:off x="3640667" y="4423726"/>
            <a:ext cx="27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15CB4B-5431-40D7-8B08-C7BCC45D3BF8}"/>
              </a:ext>
            </a:extLst>
          </p:cNvPr>
          <p:cNvSpPr/>
          <p:nvPr/>
        </p:nvSpPr>
        <p:spPr>
          <a:xfrm>
            <a:off x="3623731" y="3412065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007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7A5F162-99AC-4EF6-ACCD-B47F05B28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89C8CB-EB44-42D2-AAFD-E370C5EA4884}"/>
              </a:ext>
            </a:extLst>
          </p:cNvPr>
          <p:cNvSpPr/>
          <p:nvPr/>
        </p:nvSpPr>
        <p:spPr>
          <a:xfrm>
            <a:off x="5672665" y="2980267"/>
            <a:ext cx="19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3353138-4DEC-4E92-B126-138524F341BA}"/>
              </a:ext>
            </a:extLst>
          </p:cNvPr>
          <p:cNvSpPr/>
          <p:nvPr/>
        </p:nvSpPr>
        <p:spPr>
          <a:xfrm>
            <a:off x="4724400" y="3180079"/>
            <a:ext cx="18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95BBEB-5A44-48FF-AF1D-D9FD8A6EAAE7}"/>
              </a:ext>
            </a:extLst>
          </p:cNvPr>
          <p:cNvSpPr/>
          <p:nvPr/>
        </p:nvSpPr>
        <p:spPr>
          <a:xfrm>
            <a:off x="4526280" y="3528906"/>
            <a:ext cx="27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EDC767-C074-41EE-BA40-DDB204739566}"/>
              </a:ext>
            </a:extLst>
          </p:cNvPr>
          <p:cNvSpPr/>
          <p:nvPr/>
        </p:nvSpPr>
        <p:spPr>
          <a:xfrm>
            <a:off x="5571065" y="3928532"/>
            <a:ext cx="1981202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143F426-CC30-4BC3-A1A6-9F182612E756}"/>
              </a:ext>
            </a:extLst>
          </p:cNvPr>
          <p:cNvSpPr/>
          <p:nvPr/>
        </p:nvSpPr>
        <p:spPr>
          <a:xfrm>
            <a:off x="7018866" y="4199467"/>
            <a:ext cx="592667" cy="169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71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85D25D-0613-485D-AE11-B3E8F7E4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72A0A6F-3456-4DE0-A04D-29647FD50C67}"/>
              </a:ext>
            </a:extLst>
          </p:cNvPr>
          <p:cNvSpPr/>
          <p:nvPr/>
        </p:nvSpPr>
        <p:spPr>
          <a:xfrm>
            <a:off x="3640667" y="4423726"/>
            <a:ext cx="27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CBCAFE-C29E-45D2-9431-02384B0ED1CA}"/>
              </a:ext>
            </a:extLst>
          </p:cNvPr>
          <p:cNvSpPr/>
          <p:nvPr/>
        </p:nvSpPr>
        <p:spPr>
          <a:xfrm>
            <a:off x="3623731" y="3539070"/>
            <a:ext cx="25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435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80E6C66-708C-4A46-B06F-12A2ECEBE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7E12E7-8A34-4327-AE22-9A058442CC2D}"/>
              </a:ext>
            </a:extLst>
          </p:cNvPr>
          <p:cNvSpPr/>
          <p:nvPr/>
        </p:nvSpPr>
        <p:spPr>
          <a:xfrm>
            <a:off x="7205134" y="2980267"/>
            <a:ext cx="18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02BCBB-2905-4FCB-BC1C-68F2EE822A1D}"/>
              </a:ext>
            </a:extLst>
          </p:cNvPr>
          <p:cNvSpPr/>
          <p:nvPr/>
        </p:nvSpPr>
        <p:spPr>
          <a:xfrm>
            <a:off x="4724400" y="3180079"/>
            <a:ext cx="18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A1AB50-DE2A-4D5E-98B1-5394170AC93D}"/>
              </a:ext>
            </a:extLst>
          </p:cNvPr>
          <p:cNvSpPr/>
          <p:nvPr/>
        </p:nvSpPr>
        <p:spPr>
          <a:xfrm>
            <a:off x="4526280" y="3528906"/>
            <a:ext cx="27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11F079-B80A-40AB-9461-09D62D381B08}"/>
              </a:ext>
            </a:extLst>
          </p:cNvPr>
          <p:cNvSpPr/>
          <p:nvPr/>
        </p:nvSpPr>
        <p:spPr>
          <a:xfrm>
            <a:off x="5571065" y="3928532"/>
            <a:ext cx="1981202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761B81-C332-4E53-B0E0-0E6FC2BF656E}"/>
              </a:ext>
            </a:extLst>
          </p:cNvPr>
          <p:cNvSpPr/>
          <p:nvPr/>
        </p:nvSpPr>
        <p:spPr>
          <a:xfrm>
            <a:off x="7018866" y="4419603"/>
            <a:ext cx="592667" cy="1693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6F473BA-D08F-4770-A61D-F807B2E982E4}"/>
              </a:ext>
            </a:extLst>
          </p:cNvPr>
          <p:cNvSpPr/>
          <p:nvPr/>
        </p:nvSpPr>
        <p:spPr>
          <a:xfrm>
            <a:off x="5317062" y="4167039"/>
            <a:ext cx="189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104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2321788-25D6-427E-9747-A25BD52D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992209B-1206-4FC3-8B25-491DF92C09D1}"/>
              </a:ext>
            </a:extLst>
          </p:cNvPr>
          <p:cNvSpPr/>
          <p:nvPr/>
        </p:nvSpPr>
        <p:spPr>
          <a:xfrm>
            <a:off x="7831662" y="5126462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221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EB0578C-25B8-4984-9B1A-4F5D83BE9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19E9746-B79E-4164-99CF-11152928FFF1}"/>
              </a:ext>
            </a:extLst>
          </p:cNvPr>
          <p:cNvSpPr/>
          <p:nvPr/>
        </p:nvSpPr>
        <p:spPr>
          <a:xfrm>
            <a:off x="7933266" y="4703133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454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19EA23-CFBA-4733-81FD-AC2A93855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FB82332-CDE8-46B1-859D-474494EC400B}"/>
              </a:ext>
            </a:extLst>
          </p:cNvPr>
          <p:cNvSpPr/>
          <p:nvPr/>
        </p:nvSpPr>
        <p:spPr>
          <a:xfrm>
            <a:off x="7445100" y="3534238"/>
            <a:ext cx="3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CD71CB-3745-4F9B-A8EA-48278B386AE2}"/>
              </a:ext>
            </a:extLst>
          </p:cNvPr>
          <p:cNvSpPr/>
          <p:nvPr/>
        </p:nvSpPr>
        <p:spPr>
          <a:xfrm>
            <a:off x="7840791" y="5082578"/>
            <a:ext cx="7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8686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7FFF9D-4934-41CA-8F26-702B7EB08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A9A001-9B83-4450-8D82-77B774ADFAFA}"/>
              </a:ext>
            </a:extLst>
          </p:cNvPr>
          <p:cNvSpPr/>
          <p:nvPr/>
        </p:nvSpPr>
        <p:spPr>
          <a:xfrm>
            <a:off x="3555998" y="3637276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D14C9A-2B69-4166-805A-9182FC922B92}"/>
              </a:ext>
            </a:extLst>
          </p:cNvPr>
          <p:cNvSpPr/>
          <p:nvPr/>
        </p:nvSpPr>
        <p:spPr>
          <a:xfrm>
            <a:off x="6646331" y="2858342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F97B4F-224D-42D1-B0D3-20D5FA505221}"/>
              </a:ext>
            </a:extLst>
          </p:cNvPr>
          <p:cNvSpPr/>
          <p:nvPr/>
        </p:nvSpPr>
        <p:spPr>
          <a:xfrm>
            <a:off x="9051044" y="5128300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912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74" y="567442"/>
            <a:ext cx="6142252" cy="57231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93454" y="1183115"/>
            <a:ext cx="270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055354" y="931655"/>
            <a:ext cx="3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734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1940E5-4549-4330-B2A4-83C9028B7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8A434C-94F8-419C-825B-23D4A2B4E0CB}"/>
              </a:ext>
            </a:extLst>
          </p:cNvPr>
          <p:cNvSpPr/>
          <p:nvPr/>
        </p:nvSpPr>
        <p:spPr>
          <a:xfrm>
            <a:off x="9051044" y="5128300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E98B4-3BDA-4B62-8A78-6BDF3DE17A2B}"/>
              </a:ext>
            </a:extLst>
          </p:cNvPr>
          <p:cNvSpPr/>
          <p:nvPr/>
        </p:nvSpPr>
        <p:spPr>
          <a:xfrm>
            <a:off x="5317062" y="3362452"/>
            <a:ext cx="21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D778849-A28F-472A-A7F2-A1F417CF81DC}"/>
              </a:ext>
            </a:extLst>
          </p:cNvPr>
          <p:cNvSpPr/>
          <p:nvPr/>
        </p:nvSpPr>
        <p:spPr>
          <a:xfrm>
            <a:off x="6121400" y="4150104"/>
            <a:ext cx="1619062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F7A378-ACFB-4AD9-9366-92754186E341}"/>
              </a:ext>
            </a:extLst>
          </p:cNvPr>
          <p:cNvSpPr/>
          <p:nvPr/>
        </p:nvSpPr>
        <p:spPr>
          <a:xfrm>
            <a:off x="5223925" y="3582585"/>
            <a:ext cx="216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3A5D9C-94F2-420A-B168-89C6482AC1D8}"/>
              </a:ext>
            </a:extLst>
          </p:cNvPr>
          <p:cNvSpPr/>
          <p:nvPr/>
        </p:nvSpPr>
        <p:spPr>
          <a:xfrm>
            <a:off x="5029200" y="3801281"/>
            <a:ext cx="252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6F09161-B731-4E85-96D5-7DF5DC2342EF}"/>
              </a:ext>
            </a:extLst>
          </p:cNvPr>
          <p:cNvSpPr/>
          <p:nvPr/>
        </p:nvSpPr>
        <p:spPr>
          <a:xfrm>
            <a:off x="5107512" y="3013623"/>
            <a:ext cx="2340000" cy="1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06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6021D47-785D-4972-8778-A4E1927C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CC345C7-0167-40E1-9027-FA376DBA1F81}"/>
              </a:ext>
            </a:extLst>
          </p:cNvPr>
          <p:cNvSpPr/>
          <p:nvPr/>
        </p:nvSpPr>
        <p:spPr>
          <a:xfrm>
            <a:off x="7693347" y="4126738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3706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15A0D36-6CD2-4C14-B0C5-713693E08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3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C92123-3DF7-4475-BD81-B7E69A106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60B62E-1559-4378-BA85-A6A931B5FF24}"/>
              </a:ext>
            </a:extLst>
          </p:cNvPr>
          <p:cNvSpPr/>
          <p:nvPr/>
        </p:nvSpPr>
        <p:spPr>
          <a:xfrm>
            <a:off x="4078079" y="3821938"/>
            <a:ext cx="198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567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4A30583-65A5-4CA5-B5F3-E7266E348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EAAA7EE-AC72-4806-848E-48B114DE7B3B}"/>
              </a:ext>
            </a:extLst>
          </p:cNvPr>
          <p:cNvSpPr/>
          <p:nvPr/>
        </p:nvSpPr>
        <p:spPr>
          <a:xfrm>
            <a:off x="8395846" y="1828799"/>
            <a:ext cx="27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A428D0-4E74-488E-892A-03D38E8A3C79}"/>
              </a:ext>
            </a:extLst>
          </p:cNvPr>
          <p:cNvSpPr/>
          <p:nvPr/>
        </p:nvSpPr>
        <p:spPr>
          <a:xfrm>
            <a:off x="6999583" y="3403599"/>
            <a:ext cx="72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9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6F051B-339A-4CB4-B2AF-5513B99FC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05E2E0-084D-419E-B81B-33407F837ED3}"/>
              </a:ext>
            </a:extLst>
          </p:cNvPr>
          <p:cNvSpPr/>
          <p:nvPr/>
        </p:nvSpPr>
        <p:spPr>
          <a:xfrm>
            <a:off x="6095999" y="3428999"/>
            <a:ext cx="1170000" cy="108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9940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39F1D63-79E7-4F23-B864-19029899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818" y="955548"/>
            <a:ext cx="5118363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A7137FE-1975-42EF-825A-A7C8AEBA3EE0}"/>
              </a:ext>
            </a:extLst>
          </p:cNvPr>
          <p:cNvSpPr/>
          <p:nvPr/>
        </p:nvSpPr>
        <p:spPr>
          <a:xfrm>
            <a:off x="4350432" y="1577159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108A39-9FCC-4CF0-9762-DFD9088269A2}"/>
              </a:ext>
            </a:extLst>
          </p:cNvPr>
          <p:cNvSpPr/>
          <p:nvPr/>
        </p:nvSpPr>
        <p:spPr>
          <a:xfrm>
            <a:off x="6015749" y="3021031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261021C-5841-4B92-84F8-C293B1C0370E}"/>
              </a:ext>
            </a:extLst>
          </p:cNvPr>
          <p:cNvSpPr/>
          <p:nvPr/>
        </p:nvSpPr>
        <p:spPr>
          <a:xfrm>
            <a:off x="4451334" y="3029498"/>
            <a:ext cx="12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991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DE9835-C970-45D2-A552-D7F48C48F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65" y="2374846"/>
            <a:ext cx="3289469" cy="21083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83BBA0-38E2-4A1B-9B9A-94E3221A251F}"/>
              </a:ext>
            </a:extLst>
          </p:cNvPr>
          <p:cNvSpPr/>
          <p:nvPr/>
        </p:nvSpPr>
        <p:spPr>
          <a:xfrm>
            <a:off x="4400463" y="3035132"/>
            <a:ext cx="16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9B5220-0984-48AF-B0A8-3AE9579572A7}"/>
              </a:ext>
            </a:extLst>
          </p:cNvPr>
          <p:cNvSpPr/>
          <p:nvPr/>
        </p:nvSpPr>
        <p:spPr>
          <a:xfrm>
            <a:off x="6037397" y="4106220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664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A410A01-BD92-476D-9809-4AE7E1C75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14" y="955548"/>
            <a:ext cx="7239372" cy="494690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482FA00-B264-469C-8E6F-196391FABA6F}"/>
              </a:ext>
            </a:extLst>
          </p:cNvPr>
          <p:cNvSpPr/>
          <p:nvPr/>
        </p:nvSpPr>
        <p:spPr>
          <a:xfrm>
            <a:off x="3309032" y="1564459"/>
            <a:ext cx="19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3619A8-2190-4191-8896-572F8A8D9334}"/>
              </a:ext>
            </a:extLst>
          </p:cNvPr>
          <p:cNvSpPr/>
          <p:nvPr/>
        </p:nvSpPr>
        <p:spPr>
          <a:xfrm>
            <a:off x="5406148" y="3694130"/>
            <a:ext cx="378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7FF949D-E14F-4F42-A1FE-EB11F51F471D}"/>
              </a:ext>
            </a:extLst>
          </p:cNvPr>
          <p:cNvSpPr/>
          <p:nvPr/>
        </p:nvSpPr>
        <p:spPr>
          <a:xfrm>
            <a:off x="3409934" y="3016798"/>
            <a:ext cx="126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8925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CE06313-310E-43B5-9E80-2C1D5A4A3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91" y="2797142"/>
            <a:ext cx="3270418" cy="126371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DFC4879-D46C-4723-89DA-2E43CF5C2437}"/>
              </a:ext>
            </a:extLst>
          </p:cNvPr>
          <p:cNvSpPr/>
          <p:nvPr/>
        </p:nvSpPr>
        <p:spPr>
          <a:xfrm>
            <a:off x="6065955" y="3628639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0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36654" y="3469114"/>
            <a:ext cx="1980000" cy="90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51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45" y="1382852"/>
            <a:ext cx="3802710" cy="40922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31014" y="51427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402580" y="2315727"/>
            <a:ext cx="252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946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72D2D4A-583E-419E-8A2A-CDF165B21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C4AC98-B3B0-4AB4-A4D2-A82090335428}"/>
              </a:ext>
            </a:extLst>
          </p:cNvPr>
          <p:cNvSpPr/>
          <p:nvPr/>
        </p:nvSpPr>
        <p:spPr>
          <a:xfrm>
            <a:off x="4177030" y="4131825"/>
            <a:ext cx="3060000" cy="45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0232B3-F5BE-408A-B555-C95D0CAD6D54}"/>
              </a:ext>
            </a:extLst>
          </p:cNvPr>
          <p:cNvSpPr/>
          <p:nvPr/>
        </p:nvSpPr>
        <p:spPr>
          <a:xfrm>
            <a:off x="64818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6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64D5ACD-65B4-4226-AED5-69C28803A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CEE0838-26B4-4FE8-BABF-DD6BE000BAA3}"/>
              </a:ext>
            </a:extLst>
          </p:cNvPr>
          <p:cNvSpPr/>
          <p:nvPr/>
        </p:nvSpPr>
        <p:spPr>
          <a:xfrm>
            <a:off x="4132580" y="2576076"/>
            <a:ext cx="54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57F63E-4ED1-47A4-8D6C-4CEF1E579B08}"/>
              </a:ext>
            </a:extLst>
          </p:cNvPr>
          <p:cNvSpPr/>
          <p:nvPr/>
        </p:nvSpPr>
        <p:spPr>
          <a:xfrm>
            <a:off x="64818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CCE5E3-188B-4CCD-A17D-EBC119C146F8}"/>
              </a:ext>
            </a:extLst>
          </p:cNvPr>
          <p:cNvSpPr/>
          <p:nvPr/>
        </p:nvSpPr>
        <p:spPr>
          <a:xfrm>
            <a:off x="4104299" y="3695323"/>
            <a:ext cx="3960000" cy="27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81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32A204E2-D1E4-4A8C-890A-CFDD10CE8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720" y="1419121"/>
            <a:ext cx="4070559" cy="40197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2AA6838-95C9-4381-9736-9AEBA792E912}"/>
              </a:ext>
            </a:extLst>
          </p:cNvPr>
          <p:cNvSpPr/>
          <p:nvPr/>
        </p:nvSpPr>
        <p:spPr>
          <a:xfrm>
            <a:off x="6494514" y="510464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5A9838-9C35-48AB-A5EC-626A3BFE3AE2}"/>
              </a:ext>
            </a:extLst>
          </p:cNvPr>
          <p:cNvSpPr/>
          <p:nvPr/>
        </p:nvSpPr>
        <p:spPr>
          <a:xfrm>
            <a:off x="4206240" y="2239527"/>
            <a:ext cx="3060000" cy="54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E6E617-F3C5-495E-924C-8A6C88C96B49}"/>
              </a:ext>
            </a:extLst>
          </p:cNvPr>
          <p:cNvSpPr/>
          <p:nvPr/>
        </p:nvSpPr>
        <p:spPr>
          <a:xfrm>
            <a:off x="7177365" y="2921517"/>
            <a:ext cx="900000" cy="360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62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0</Words>
  <Application>Microsoft Office PowerPoint</Application>
  <PresentationFormat>寬螢幕</PresentationFormat>
  <Paragraphs>0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4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46</cp:revision>
  <dcterms:created xsi:type="dcterms:W3CDTF">2017-10-14T11:38:52Z</dcterms:created>
  <dcterms:modified xsi:type="dcterms:W3CDTF">2017-11-12T14:20:24Z</dcterms:modified>
</cp:coreProperties>
</file>